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C3588-63D5-43D4-A51F-4562764F52C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10838-5200-415B-B931-6BEDDF45D9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ANALYSIS</a:t>
            </a:r>
            <a:endParaRPr lang="en-US" dirty="0"/>
          </a:p>
        </p:txBody>
      </p:sp>
      <p:pic>
        <p:nvPicPr>
          <p:cNvPr id="5122" name="Picture 2" descr="Structure Analysis in Software Engineering (with tools like decision tree,  decision table etc.) - You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 smtClean="0"/>
              <a:t>Structured Analysis</a:t>
            </a:r>
          </a:p>
          <a:p>
            <a:r>
              <a:rPr lang="en-US" sz="3200" i="1" dirty="0" smtClean="0"/>
              <a:t>It is a set of techniques and graphical tools that allow the analyst to develop a new kind of system that is understandable to the user</a:t>
            </a:r>
            <a:endParaRPr lang="en-US" sz="3200" i="1" dirty="0"/>
          </a:p>
        </p:txBody>
      </p:sp>
      <p:sp>
        <p:nvSpPr>
          <p:cNvPr id="3" name="Rectangle 2"/>
          <p:cNvSpPr/>
          <p:nvPr/>
        </p:nvSpPr>
        <p:spPr>
          <a:xfrm>
            <a:off x="0" y="2413338"/>
            <a:ext cx="91440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 smtClean="0"/>
              <a:t>Why do we use these tools? </a:t>
            </a:r>
          </a:p>
          <a:p>
            <a:r>
              <a:rPr lang="en-US" sz="3200" i="1" dirty="0" smtClean="0"/>
              <a:t>1.Use graphics whenever possible to help communicate better with the user. </a:t>
            </a:r>
          </a:p>
          <a:p>
            <a:r>
              <a:rPr lang="en-US" sz="3200" i="1" dirty="0" smtClean="0"/>
              <a:t>2.Differentiate between logical and physical system  </a:t>
            </a:r>
          </a:p>
          <a:p>
            <a:r>
              <a:rPr lang="en-US" sz="3200" i="1" dirty="0" smtClean="0"/>
              <a:t>3.Build a logical system model to familiarize the user with system characteristics and interrelationships before implementation</a:t>
            </a:r>
            <a:endParaRPr lang="en-US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7166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/>
              <a:t>     DFD Symbols 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i="1" dirty="0" smtClean="0"/>
              <a:t>• Square defines a source or destination of data. </a:t>
            </a:r>
          </a:p>
          <a:p>
            <a:r>
              <a:rPr lang="en-US" sz="2400" i="1" dirty="0" smtClean="0"/>
              <a:t>• Arrow identifies data flow, means the data in motion. It is a pipeline through which information flows</a:t>
            </a:r>
            <a:endParaRPr lang="en-US" sz="2400" i="1" dirty="0"/>
          </a:p>
        </p:txBody>
      </p:sp>
      <p:sp>
        <p:nvSpPr>
          <p:cNvPr id="3" name="Rectangle 2"/>
          <p:cNvSpPr/>
          <p:nvPr/>
        </p:nvSpPr>
        <p:spPr>
          <a:xfrm>
            <a:off x="0" y="235743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i="1" dirty="0" smtClean="0"/>
              <a:t>• Circle or a bubble represents a process that transforms incoming data flow into outgoing data </a:t>
            </a:r>
          </a:p>
          <a:p>
            <a:r>
              <a:rPr lang="en-US" sz="2400" i="1" dirty="0" smtClean="0"/>
              <a:t>• Open rectangle is a data store, or data at rest, or a temporary repository of data</a:t>
            </a:r>
            <a:endParaRPr lang="en-US" sz="24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Structured Analysis Tools</a:t>
            </a:r>
          </a:p>
          <a:p>
            <a:endParaRPr lang="en-US" sz="2800" i="1" dirty="0" smtClean="0"/>
          </a:p>
          <a:p>
            <a:endParaRPr lang="en-US" sz="2800" i="1" dirty="0"/>
          </a:p>
          <a:p>
            <a:r>
              <a:rPr lang="en-US" sz="2800" i="1" dirty="0" smtClean="0"/>
              <a:t>During </a:t>
            </a:r>
            <a:r>
              <a:rPr lang="en-US" sz="2800" i="1" dirty="0"/>
              <a:t>Structured Analysis, various tools and techniques are used for system development. They are −</a:t>
            </a:r>
          </a:p>
          <a:p>
            <a:r>
              <a:rPr lang="en-US" sz="2800" i="1" dirty="0" smtClean="0"/>
              <a:t>1.Data </a:t>
            </a:r>
            <a:r>
              <a:rPr lang="en-US" sz="2800" i="1" dirty="0"/>
              <a:t>Flow Diagrams</a:t>
            </a:r>
          </a:p>
          <a:p>
            <a:r>
              <a:rPr lang="en-US" sz="2800" i="1" dirty="0" smtClean="0"/>
              <a:t>2.Data </a:t>
            </a:r>
            <a:r>
              <a:rPr lang="en-US" sz="2800" i="1" dirty="0"/>
              <a:t>Dictionary</a:t>
            </a:r>
          </a:p>
          <a:p>
            <a:r>
              <a:rPr lang="en-US" sz="2800" i="1" dirty="0" smtClean="0"/>
              <a:t>3.Decision </a:t>
            </a:r>
            <a:r>
              <a:rPr lang="en-US" sz="2800" i="1" dirty="0"/>
              <a:t>Trees</a:t>
            </a:r>
          </a:p>
          <a:p>
            <a:r>
              <a:rPr lang="en-US" sz="2800" i="1" dirty="0" smtClean="0"/>
              <a:t>4.Decision </a:t>
            </a:r>
            <a:r>
              <a:rPr lang="en-US" sz="2800" i="1" dirty="0"/>
              <a:t>Tables</a:t>
            </a:r>
          </a:p>
          <a:p>
            <a:r>
              <a:rPr lang="en-US" sz="2800" i="1" dirty="0" smtClean="0"/>
              <a:t>5.Structured </a:t>
            </a:r>
            <a:r>
              <a:rPr lang="en-US" sz="2800" i="1" dirty="0"/>
              <a:t>English</a:t>
            </a:r>
          </a:p>
          <a:p>
            <a:r>
              <a:rPr lang="en-US" sz="2800" i="1" dirty="0" smtClean="0"/>
              <a:t>6.Pseudocode</a:t>
            </a:r>
            <a:endParaRPr lang="en-US" sz="28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ocial enterprise that exists all-for the end of extreme… – Thanky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171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STRUCTURE ANALYSIS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ANALYSIS</dc:title>
  <dc:creator>Os</dc:creator>
  <cp:lastModifiedBy>Os</cp:lastModifiedBy>
  <cp:revision>2</cp:revision>
  <dcterms:created xsi:type="dcterms:W3CDTF">2022-07-22T05:44:15Z</dcterms:created>
  <dcterms:modified xsi:type="dcterms:W3CDTF">2022-07-22T05:55:13Z</dcterms:modified>
</cp:coreProperties>
</file>